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4068757-8718-4077-B963-AFAC5E894E2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58EF206-C298-4F6D-9C29-79378411DE5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61606A3F-CF4D-49DD-A021-9D310BF75C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C1E7D4B0-8771-4F51-892D-DAFF819FCD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DA21EEC0-7873-4204-9B0B-E9A56B517C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023585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2F33670-4259-48F6-B014-D0981965B0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693B15E2-127F-4829-9959-DB8A193B1B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11D68627-5DE9-48ED-91F3-849B230895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14CA905E-645B-4AD8-B90E-E030B8BE28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B6A1531F-572E-4100-8090-E75C2073DC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664817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134E97C9-4DB7-47C6-AEB2-D5AA2AFE933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E44B940B-B29B-45A0-9ED5-874DF8D01AB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B2C3CA09-301C-425F-A5CA-1A13830B8F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DCC8CDEE-68FF-48A8-8415-AAC9F45A4A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3723FC58-24C6-4432-8048-0228CA0703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460201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80480EB-AA2D-4D70-A085-65CE886436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CEEA1D1F-9BF0-466E-90C6-C0C8A79791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BC9950C1-CED0-4A59-8C96-0E3BF94476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12AEC07B-6322-48C3-A043-059F2422B9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D77DC3A3-8C52-497E-A48F-17C8E5E256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896671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0382C14-2395-4A33-8D46-2A8D7EEF44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8DCA062F-3D10-4C9D-8D76-FA5D087FEF5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F60F0F61-67AC-4163-BA1E-D0CFD307B7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635A2605-44FD-4B79-B96C-943D3D9A9B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D54DCA97-1425-4667-B1F9-07ADCDCEED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075497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7470BD4-2EE4-43F4-9375-D52703E26D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4842EB04-7149-4943-9049-A3B2D19258C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F4D06503-FBA5-4985-9D2E-40BE14C3B07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EB003577-3764-4157-AEB2-8E16C313E7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DFA1FC61-B495-438C-95CB-5391ECC9DE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2AEF7F66-C921-4A28-8F17-85B0EADBC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966934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F61C8D5-6049-48EE-A5B3-0B90842846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3FBB3ABB-89C5-4247-B3B4-FA9F79C187C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91C42F89-AAC7-4D3C-B1C4-7948D0CF70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>
            <a:extLst>
              <a:ext uri="{FF2B5EF4-FFF2-40B4-BE49-F238E27FC236}">
                <a16:creationId xmlns:a16="http://schemas.microsoft.com/office/drawing/2014/main" id="{8F1A06CC-341D-4766-801F-118212B9682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Espaço Reservado para Conteúdo 5">
            <a:extLst>
              <a:ext uri="{FF2B5EF4-FFF2-40B4-BE49-F238E27FC236}">
                <a16:creationId xmlns:a16="http://schemas.microsoft.com/office/drawing/2014/main" id="{B17C8D4B-2814-48A2-87B8-D9C195F939E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>
            <a:extLst>
              <a:ext uri="{FF2B5EF4-FFF2-40B4-BE49-F238E27FC236}">
                <a16:creationId xmlns:a16="http://schemas.microsoft.com/office/drawing/2014/main" id="{DE6FF441-97E5-4278-A34C-F377EA6D78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8" name="Espaço Reservado para Rodapé 7">
            <a:extLst>
              <a:ext uri="{FF2B5EF4-FFF2-40B4-BE49-F238E27FC236}">
                <a16:creationId xmlns:a16="http://schemas.microsoft.com/office/drawing/2014/main" id="{B3B2C217-27D0-4406-B850-7F5DB2376F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>
            <a:extLst>
              <a:ext uri="{FF2B5EF4-FFF2-40B4-BE49-F238E27FC236}">
                <a16:creationId xmlns:a16="http://schemas.microsoft.com/office/drawing/2014/main" id="{ABF8DA69-0FC5-4921-8DC7-C49D1F66FC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174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87F99CC-B7E6-4E29-8845-F340A91EF1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348F985C-831F-44D1-BB5E-0BD1D2592B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4" name="Espaço Reservado para Rodapé 3">
            <a:extLst>
              <a:ext uri="{FF2B5EF4-FFF2-40B4-BE49-F238E27FC236}">
                <a16:creationId xmlns:a16="http://schemas.microsoft.com/office/drawing/2014/main" id="{A06D799E-38BD-47BC-8FCB-6230080C6C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>
            <a:extLst>
              <a:ext uri="{FF2B5EF4-FFF2-40B4-BE49-F238E27FC236}">
                <a16:creationId xmlns:a16="http://schemas.microsoft.com/office/drawing/2014/main" id="{955F5A7B-9BC3-4DEA-861F-13EC6C9D6F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5693267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>
            <a:extLst>
              <a:ext uri="{FF2B5EF4-FFF2-40B4-BE49-F238E27FC236}">
                <a16:creationId xmlns:a16="http://schemas.microsoft.com/office/drawing/2014/main" id="{1F57F056-3084-4320-A886-653E74A254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3" name="Espaço Reservado para Rodapé 2">
            <a:extLst>
              <a:ext uri="{FF2B5EF4-FFF2-40B4-BE49-F238E27FC236}">
                <a16:creationId xmlns:a16="http://schemas.microsoft.com/office/drawing/2014/main" id="{F98C2523-DD8A-4253-8666-32216CB2A5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>
            <a:extLst>
              <a:ext uri="{FF2B5EF4-FFF2-40B4-BE49-F238E27FC236}">
                <a16:creationId xmlns:a16="http://schemas.microsoft.com/office/drawing/2014/main" id="{A79A68B7-8E71-40DE-BD33-6BE0AA9755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707608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494491D-AC5B-47B9-A772-FA32A6DF42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A34AA7B9-C4DD-4048-89CD-59422D219D5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A368B5A6-1EAD-4FDF-BA7F-8142EF0FE4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31FC6DAC-AEFF-4A27-8DA8-7F9546EADA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AB2F6CEF-5831-4C5E-A532-E669C2F344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0731449F-6E69-4443-9339-9EDAA1DB05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9021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26D6A0D-449A-476C-A660-977DC65CCC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>
            <a:extLst>
              <a:ext uri="{FF2B5EF4-FFF2-40B4-BE49-F238E27FC236}">
                <a16:creationId xmlns:a16="http://schemas.microsoft.com/office/drawing/2014/main" id="{A6B9F17D-5FF6-4714-9612-1D98E99779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B6FE13B3-6FA7-426D-9A0B-C6B2CE8F23D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D0309EB3-5DFE-4CB4-A793-9613AACCAB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81DACBC3-7C1D-4B88-928C-E9458C6F25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F0E743FD-76F5-4306-95B9-DB2AEA6593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570784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>
            <a:extLst>
              <a:ext uri="{FF2B5EF4-FFF2-40B4-BE49-F238E27FC236}">
                <a16:creationId xmlns:a16="http://schemas.microsoft.com/office/drawing/2014/main" id="{211F6CB3-7822-4622-9914-570B4DBDED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BB4E68A5-1C8E-4F62-B4C5-9D082D60699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A7D8F92C-D7E7-4F06-BA63-F0D69664325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FB0F5E-0046-4A67-B31C-01FFFBC1F460}" type="datetimeFigureOut">
              <a:rPr lang="pt-BR" smtClean="0"/>
              <a:t>28/10/2019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132C9D1D-6579-40DE-9CEA-1218512EB2A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77912743-2E65-46C5-84FB-EFA29C8482F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1147D9-497A-4F58-B889-BFA621150722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716463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ângulo 3">
            <a:extLst>
              <a:ext uri="{FF2B5EF4-FFF2-40B4-BE49-F238E27FC236}">
                <a16:creationId xmlns:a16="http://schemas.microsoft.com/office/drawing/2014/main" id="{4C94B56B-CE1B-469C-85D1-B51B196DA32A}"/>
              </a:ext>
            </a:extLst>
          </p:cNvPr>
          <p:cNvSpPr/>
          <p:nvPr/>
        </p:nvSpPr>
        <p:spPr>
          <a:xfrm>
            <a:off x="1110343" y="435429"/>
            <a:ext cx="9775371" cy="106952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5" name="CaixaDeTexto 4">
            <a:extLst>
              <a:ext uri="{FF2B5EF4-FFF2-40B4-BE49-F238E27FC236}">
                <a16:creationId xmlns:a16="http://schemas.microsoft.com/office/drawing/2014/main" id="{BCF090DC-377E-4874-B3CA-DA85A1BEAD68}"/>
              </a:ext>
            </a:extLst>
          </p:cNvPr>
          <p:cNvSpPr txBox="1"/>
          <p:nvPr/>
        </p:nvSpPr>
        <p:spPr>
          <a:xfrm>
            <a:off x="1306286" y="435428"/>
            <a:ext cx="31350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Missão</a:t>
            </a:r>
          </a:p>
        </p:txBody>
      </p:sp>
      <p:sp>
        <p:nvSpPr>
          <p:cNvPr id="6" name="Retângulo 5">
            <a:extLst>
              <a:ext uri="{FF2B5EF4-FFF2-40B4-BE49-F238E27FC236}">
                <a16:creationId xmlns:a16="http://schemas.microsoft.com/office/drawing/2014/main" id="{28851307-F695-4121-891E-088F08180EDC}"/>
              </a:ext>
            </a:extLst>
          </p:cNvPr>
          <p:cNvSpPr/>
          <p:nvPr/>
        </p:nvSpPr>
        <p:spPr>
          <a:xfrm>
            <a:off x="1110343" y="1476997"/>
            <a:ext cx="9775371" cy="117945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7" name="CaixaDeTexto 6">
            <a:extLst>
              <a:ext uri="{FF2B5EF4-FFF2-40B4-BE49-F238E27FC236}">
                <a16:creationId xmlns:a16="http://schemas.microsoft.com/office/drawing/2014/main" id="{AC287558-256E-4EB0-B3C3-48D4BBCA3E4D}"/>
              </a:ext>
            </a:extLst>
          </p:cNvPr>
          <p:cNvSpPr txBox="1"/>
          <p:nvPr/>
        </p:nvSpPr>
        <p:spPr>
          <a:xfrm>
            <a:off x="1306285" y="1642794"/>
            <a:ext cx="31350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Atribuições</a:t>
            </a:r>
          </a:p>
        </p:txBody>
      </p:sp>
      <p:sp>
        <p:nvSpPr>
          <p:cNvPr id="8" name="CaixaDeTexto 7">
            <a:extLst>
              <a:ext uri="{FF2B5EF4-FFF2-40B4-BE49-F238E27FC236}">
                <a16:creationId xmlns:a16="http://schemas.microsoft.com/office/drawing/2014/main" id="{B7C02444-F607-48C0-8BFA-246FC0451D03}"/>
              </a:ext>
            </a:extLst>
          </p:cNvPr>
          <p:cNvSpPr txBox="1"/>
          <p:nvPr/>
        </p:nvSpPr>
        <p:spPr>
          <a:xfrm>
            <a:off x="7946571" y="1614771"/>
            <a:ext cx="31350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Processos</a:t>
            </a:r>
          </a:p>
        </p:txBody>
      </p:sp>
      <p:sp>
        <p:nvSpPr>
          <p:cNvPr id="9" name="Retângulo 8">
            <a:extLst>
              <a:ext uri="{FF2B5EF4-FFF2-40B4-BE49-F238E27FC236}">
                <a16:creationId xmlns:a16="http://schemas.microsoft.com/office/drawing/2014/main" id="{ED72F535-7D55-4016-B94E-D4A4860D2DF1}"/>
              </a:ext>
            </a:extLst>
          </p:cNvPr>
          <p:cNvSpPr/>
          <p:nvPr/>
        </p:nvSpPr>
        <p:spPr>
          <a:xfrm>
            <a:off x="1110344" y="2794113"/>
            <a:ext cx="3517928" cy="3005907"/>
          </a:xfrm>
          <a:prstGeom prst="rect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10" name="CaixaDeTexto 9">
            <a:extLst>
              <a:ext uri="{FF2B5EF4-FFF2-40B4-BE49-F238E27FC236}">
                <a16:creationId xmlns:a16="http://schemas.microsoft.com/office/drawing/2014/main" id="{A96203F5-BD2B-4B8F-8286-9F071BE489D0}"/>
              </a:ext>
            </a:extLst>
          </p:cNvPr>
          <p:cNvSpPr txBox="1"/>
          <p:nvPr/>
        </p:nvSpPr>
        <p:spPr>
          <a:xfrm>
            <a:off x="1306285" y="2819402"/>
            <a:ext cx="31350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Problemas</a:t>
            </a:r>
          </a:p>
        </p:txBody>
      </p:sp>
      <p:sp>
        <p:nvSpPr>
          <p:cNvPr id="12" name="Retângulo 11">
            <a:extLst>
              <a:ext uri="{FF2B5EF4-FFF2-40B4-BE49-F238E27FC236}">
                <a16:creationId xmlns:a16="http://schemas.microsoft.com/office/drawing/2014/main" id="{DC7FDC05-0BB0-486F-B6F9-CB3CFBEED022}"/>
              </a:ext>
            </a:extLst>
          </p:cNvPr>
          <p:cNvSpPr/>
          <p:nvPr/>
        </p:nvSpPr>
        <p:spPr>
          <a:xfrm>
            <a:off x="4734110" y="2819402"/>
            <a:ext cx="3517928" cy="3005907"/>
          </a:xfrm>
          <a:prstGeom prst="rect">
            <a:avLst/>
          </a:prstGeom>
          <a:solidFill>
            <a:srgbClr val="FFC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11" name="CaixaDeTexto 10">
            <a:extLst>
              <a:ext uri="{FF2B5EF4-FFF2-40B4-BE49-F238E27FC236}">
                <a16:creationId xmlns:a16="http://schemas.microsoft.com/office/drawing/2014/main" id="{5FB91935-9288-41F0-8D5B-57313E6D5CF6}"/>
              </a:ext>
            </a:extLst>
          </p:cNvPr>
          <p:cNvSpPr txBox="1"/>
          <p:nvPr/>
        </p:nvSpPr>
        <p:spPr>
          <a:xfrm>
            <a:off x="4824213" y="2819402"/>
            <a:ext cx="33069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Necessidades </a:t>
            </a:r>
          </a:p>
        </p:txBody>
      </p:sp>
      <p:sp>
        <p:nvSpPr>
          <p:cNvPr id="13" name="Retângulo 12">
            <a:extLst>
              <a:ext uri="{FF2B5EF4-FFF2-40B4-BE49-F238E27FC236}">
                <a16:creationId xmlns:a16="http://schemas.microsoft.com/office/drawing/2014/main" id="{F58DB1EE-DE4D-40AD-B517-319B5086E1DC}"/>
              </a:ext>
            </a:extLst>
          </p:cNvPr>
          <p:cNvSpPr/>
          <p:nvPr/>
        </p:nvSpPr>
        <p:spPr>
          <a:xfrm>
            <a:off x="8342141" y="2794113"/>
            <a:ext cx="2543573" cy="3005907"/>
          </a:xfrm>
          <a:prstGeom prst="rect">
            <a:avLst/>
          </a:prstGeom>
          <a:solidFill>
            <a:srgbClr val="00B05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14" name="CaixaDeTexto 13">
            <a:extLst>
              <a:ext uri="{FF2B5EF4-FFF2-40B4-BE49-F238E27FC236}">
                <a16:creationId xmlns:a16="http://schemas.microsoft.com/office/drawing/2014/main" id="{FBBB21C8-AD11-4C37-B030-5DE0DCC282F0}"/>
              </a:ext>
            </a:extLst>
          </p:cNvPr>
          <p:cNvSpPr txBox="1"/>
          <p:nvPr/>
        </p:nvSpPr>
        <p:spPr>
          <a:xfrm>
            <a:off x="8357876" y="2819402"/>
            <a:ext cx="33069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Qualidades </a:t>
            </a:r>
          </a:p>
        </p:txBody>
      </p:sp>
      <p:cxnSp>
        <p:nvCxnSpPr>
          <p:cNvPr id="16" name="Conector reto 15">
            <a:extLst>
              <a:ext uri="{FF2B5EF4-FFF2-40B4-BE49-F238E27FC236}">
                <a16:creationId xmlns:a16="http://schemas.microsoft.com/office/drawing/2014/main" id="{A86093D3-34BF-4667-B085-8AF48162C9C9}"/>
              </a:ext>
            </a:extLst>
          </p:cNvPr>
          <p:cNvCxnSpPr>
            <a:cxnSpLocks/>
            <a:stCxn id="6" idx="0"/>
            <a:endCxn id="6" idx="2"/>
          </p:cNvCxnSpPr>
          <p:nvPr/>
        </p:nvCxnSpPr>
        <p:spPr>
          <a:xfrm>
            <a:off x="5998029" y="1476997"/>
            <a:ext cx="0" cy="1179453"/>
          </a:xfrm>
          <a:prstGeom prst="line">
            <a:avLst/>
          </a:prstGeom>
          <a:ln>
            <a:solidFill>
              <a:schemeClr val="bg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ector reto 16">
            <a:extLst>
              <a:ext uri="{FF2B5EF4-FFF2-40B4-BE49-F238E27FC236}">
                <a16:creationId xmlns:a16="http://schemas.microsoft.com/office/drawing/2014/main" id="{92851800-C148-4001-BF18-C4DED2F33C83}"/>
              </a:ext>
            </a:extLst>
          </p:cNvPr>
          <p:cNvCxnSpPr>
            <a:cxnSpLocks/>
          </p:cNvCxnSpPr>
          <p:nvPr/>
        </p:nvCxnSpPr>
        <p:spPr>
          <a:xfrm>
            <a:off x="1110343" y="1476997"/>
            <a:ext cx="9775371" cy="0"/>
          </a:xfrm>
          <a:prstGeom prst="line">
            <a:avLst/>
          </a:prstGeom>
          <a:ln>
            <a:solidFill>
              <a:schemeClr val="bg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329519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tângulo 3">
            <a:extLst>
              <a:ext uri="{FF2B5EF4-FFF2-40B4-BE49-F238E27FC236}">
                <a16:creationId xmlns:a16="http://schemas.microsoft.com/office/drawing/2014/main" id="{4C94B56B-CE1B-469C-85D1-B51B196DA32A}"/>
              </a:ext>
            </a:extLst>
          </p:cNvPr>
          <p:cNvSpPr/>
          <p:nvPr/>
        </p:nvSpPr>
        <p:spPr>
          <a:xfrm>
            <a:off x="1110343" y="408925"/>
            <a:ext cx="9775371" cy="106952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5" name="CaixaDeTexto 4">
            <a:extLst>
              <a:ext uri="{FF2B5EF4-FFF2-40B4-BE49-F238E27FC236}">
                <a16:creationId xmlns:a16="http://schemas.microsoft.com/office/drawing/2014/main" id="{BCF090DC-377E-4874-B3CA-DA85A1BEAD68}"/>
              </a:ext>
            </a:extLst>
          </p:cNvPr>
          <p:cNvSpPr txBox="1"/>
          <p:nvPr/>
        </p:nvSpPr>
        <p:spPr>
          <a:xfrm>
            <a:off x="1306286" y="435428"/>
            <a:ext cx="31350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Missão</a:t>
            </a:r>
          </a:p>
        </p:txBody>
      </p:sp>
      <p:sp>
        <p:nvSpPr>
          <p:cNvPr id="6" name="Retângulo 5">
            <a:extLst>
              <a:ext uri="{FF2B5EF4-FFF2-40B4-BE49-F238E27FC236}">
                <a16:creationId xmlns:a16="http://schemas.microsoft.com/office/drawing/2014/main" id="{28851307-F695-4121-891E-088F08180EDC}"/>
              </a:ext>
            </a:extLst>
          </p:cNvPr>
          <p:cNvSpPr/>
          <p:nvPr/>
        </p:nvSpPr>
        <p:spPr>
          <a:xfrm>
            <a:off x="1110343" y="1476997"/>
            <a:ext cx="9775371" cy="1179453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7" name="CaixaDeTexto 6">
            <a:extLst>
              <a:ext uri="{FF2B5EF4-FFF2-40B4-BE49-F238E27FC236}">
                <a16:creationId xmlns:a16="http://schemas.microsoft.com/office/drawing/2014/main" id="{AC287558-256E-4EB0-B3C3-48D4BBCA3E4D}"/>
              </a:ext>
            </a:extLst>
          </p:cNvPr>
          <p:cNvSpPr txBox="1"/>
          <p:nvPr/>
        </p:nvSpPr>
        <p:spPr>
          <a:xfrm>
            <a:off x="1306285" y="1642794"/>
            <a:ext cx="31350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Atribuições</a:t>
            </a:r>
          </a:p>
        </p:txBody>
      </p:sp>
      <p:sp>
        <p:nvSpPr>
          <p:cNvPr id="8" name="CaixaDeTexto 7">
            <a:extLst>
              <a:ext uri="{FF2B5EF4-FFF2-40B4-BE49-F238E27FC236}">
                <a16:creationId xmlns:a16="http://schemas.microsoft.com/office/drawing/2014/main" id="{B7C02444-F607-48C0-8BFA-246FC0451D03}"/>
              </a:ext>
            </a:extLst>
          </p:cNvPr>
          <p:cNvSpPr txBox="1"/>
          <p:nvPr/>
        </p:nvSpPr>
        <p:spPr>
          <a:xfrm>
            <a:off x="7946571" y="1614771"/>
            <a:ext cx="31350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Processos</a:t>
            </a:r>
          </a:p>
        </p:txBody>
      </p:sp>
      <p:sp>
        <p:nvSpPr>
          <p:cNvPr id="9" name="Retângulo 8">
            <a:extLst>
              <a:ext uri="{FF2B5EF4-FFF2-40B4-BE49-F238E27FC236}">
                <a16:creationId xmlns:a16="http://schemas.microsoft.com/office/drawing/2014/main" id="{ED72F535-7D55-4016-B94E-D4A4860D2DF1}"/>
              </a:ext>
            </a:extLst>
          </p:cNvPr>
          <p:cNvSpPr/>
          <p:nvPr/>
        </p:nvSpPr>
        <p:spPr>
          <a:xfrm>
            <a:off x="1110344" y="2794113"/>
            <a:ext cx="3517928" cy="3005907"/>
          </a:xfrm>
          <a:prstGeom prst="rect">
            <a:avLst/>
          </a:prstGeom>
          <a:solidFill>
            <a:srgbClr val="FF0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10" name="CaixaDeTexto 9">
            <a:extLst>
              <a:ext uri="{FF2B5EF4-FFF2-40B4-BE49-F238E27FC236}">
                <a16:creationId xmlns:a16="http://schemas.microsoft.com/office/drawing/2014/main" id="{A96203F5-BD2B-4B8F-8286-9F071BE489D0}"/>
              </a:ext>
            </a:extLst>
          </p:cNvPr>
          <p:cNvSpPr txBox="1"/>
          <p:nvPr/>
        </p:nvSpPr>
        <p:spPr>
          <a:xfrm>
            <a:off x="1306285" y="2819402"/>
            <a:ext cx="313508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Problemas</a:t>
            </a:r>
          </a:p>
        </p:txBody>
      </p:sp>
      <p:sp>
        <p:nvSpPr>
          <p:cNvPr id="12" name="Retângulo 11">
            <a:extLst>
              <a:ext uri="{FF2B5EF4-FFF2-40B4-BE49-F238E27FC236}">
                <a16:creationId xmlns:a16="http://schemas.microsoft.com/office/drawing/2014/main" id="{DC7FDC05-0BB0-486F-B6F9-CB3CFBEED022}"/>
              </a:ext>
            </a:extLst>
          </p:cNvPr>
          <p:cNvSpPr/>
          <p:nvPr/>
        </p:nvSpPr>
        <p:spPr>
          <a:xfrm>
            <a:off x="4734110" y="2819402"/>
            <a:ext cx="3517928" cy="3005907"/>
          </a:xfrm>
          <a:prstGeom prst="rect">
            <a:avLst/>
          </a:prstGeom>
          <a:solidFill>
            <a:srgbClr val="FFC00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11" name="CaixaDeTexto 10">
            <a:extLst>
              <a:ext uri="{FF2B5EF4-FFF2-40B4-BE49-F238E27FC236}">
                <a16:creationId xmlns:a16="http://schemas.microsoft.com/office/drawing/2014/main" id="{5FB91935-9288-41F0-8D5B-57313E6D5CF6}"/>
              </a:ext>
            </a:extLst>
          </p:cNvPr>
          <p:cNvSpPr txBox="1"/>
          <p:nvPr/>
        </p:nvSpPr>
        <p:spPr>
          <a:xfrm>
            <a:off x="4824213" y="2819402"/>
            <a:ext cx="33069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Necessidades </a:t>
            </a:r>
          </a:p>
        </p:txBody>
      </p:sp>
      <p:sp>
        <p:nvSpPr>
          <p:cNvPr id="13" name="Retângulo 12">
            <a:extLst>
              <a:ext uri="{FF2B5EF4-FFF2-40B4-BE49-F238E27FC236}">
                <a16:creationId xmlns:a16="http://schemas.microsoft.com/office/drawing/2014/main" id="{F58DB1EE-DE4D-40AD-B517-319B5086E1DC}"/>
              </a:ext>
            </a:extLst>
          </p:cNvPr>
          <p:cNvSpPr/>
          <p:nvPr/>
        </p:nvSpPr>
        <p:spPr>
          <a:xfrm>
            <a:off x="8342141" y="2794113"/>
            <a:ext cx="2543573" cy="3005907"/>
          </a:xfrm>
          <a:prstGeom prst="rect">
            <a:avLst/>
          </a:prstGeom>
          <a:solidFill>
            <a:srgbClr val="00B050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14" name="CaixaDeTexto 13">
            <a:extLst>
              <a:ext uri="{FF2B5EF4-FFF2-40B4-BE49-F238E27FC236}">
                <a16:creationId xmlns:a16="http://schemas.microsoft.com/office/drawing/2014/main" id="{FBBB21C8-AD11-4C37-B030-5DE0DCC282F0}"/>
              </a:ext>
            </a:extLst>
          </p:cNvPr>
          <p:cNvSpPr txBox="1"/>
          <p:nvPr/>
        </p:nvSpPr>
        <p:spPr>
          <a:xfrm>
            <a:off x="8357876" y="2819402"/>
            <a:ext cx="33069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>
                <a:solidFill>
                  <a:schemeClr val="bg1"/>
                </a:solidFill>
              </a:rPr>
              <a:t>Qualidades </a:t>
            </a:r>
          </a:p>
        </p:txBody>
      </p:sp>
      <p:cxnSp>
        <p:nvCxnSpPr>
          <p:cNvPr id="16" name="Conector reto 15">
            <a:extLst>
              <a:ext uri="{FF2B5EF4-FFF2-40B4-BE49-F238E27FC236}">
                <a16:creationId xmlns:a16="http://schemas.microsoft.com/office/drawing/2014/main" id="{A86093D3-34BF-4667-B085-8AF48162C9C9}"/>
              </a:ext>
            </a:extLst>
          </p:cNvPr>
          <p:cNvCxnSpPr>
            <a:cxnSpLocks/>
            <a:stCxn id="6" idx="0"/>
            <a:endCxn id="6" idx="2"/>
          </p:cNvCxnSpPr>
          <p:nvPr/>
        </p:nvCxnSpPr>
        <p:spPr>
          <a:xfrm>
            <a:off x="5998029" y="1476997"/>
            <a:ext cx="0" cy="1179453"/>
          </a:xfrm>
          <a:prstGeom prst="line">
            <a:avLst/>
          </a:prstGeom>
          <a:ln>
            <a:solidFill>
              <a:schemeClr val="bg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ector reto 16">
            <a:extLst>
              <a:ext uri="{FF2B5EF4-FFF2-40B4-BE49-F238E27FC236}">
                <a16:creationId xmlns:a16="http://schemas.microsoft.com/office/drawing/2014/main" id="{92851800-C148-4001-BF18-C4DED2F33C83}"/>
              </a:ext>
            </a:extLst>
          </p:cNvPr>
          <p:cNvCxnSpPr>
            <a:cxnSpLocks/>
          </p:cNvCxnSpPr>
          <p:nvPr/>
        </p:nvCxnSpPr>
        <p:spPr>
          <a:xfrm>
            <a:off x="1110343" y="1476997"/>
            <a:ext cx="9775371" cy="0"/>
          </a:xfrm>
          <a:prstGeom prst="line">
            <a:avLst/>
          </a:prstGeom>
          <a:ln>
            <a:solidFill>
              <a:schemeClr val="bg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tângulo: Canto Dobrado 1">
            <a:extLst>
              <a:ext uri="{FF2B5EF4-FFF2-40B4-BE49-F238E27FC236}">
                <a16:creationId xmlns:a16="http://schemas.microsoft.com/office/drawing/2014/main" id="{71BB959F-D7D8-4E2D-AD88-DE6CFCCAAD91}"/>
              </a:ext>
            </a:extLst>
          </p:cNvPr>
          <p:cNvSpPr/>
          <p:nvPr/>
        </p:nvSpPr>
        <p:spPr>
          <a:xfrm>
            <a:off x="3174962" y="0"/>
            <a:ext cx="5001628" cy="402168"/>
          </a:xfrm>
          <a:prstGeom prst="foldedCorner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b="1" dirty="0">
                <a:solidFill>
                  <a:schemeClr val="tx1"/>
                </a:solidFill>
              </a:rPr>
              <a:t>&lt;&lt;Descreva o nome da área da organização&gt;&gt;</a:t>
            </a:r>
          </a:p>
        </p:txBody>
      </p:sp>
      <p:sp>
        <p:nvSpPr>
          <p:cNvPr id="18" name="Retângulo: Canto Dobrado 17">
            <a:extLst>
              <a:ext uri="{FF2B5EF4-FFF2-40B4-BE49-F238E27FC236}">
                <a16:creationId xmlns:a16="http://schemas.microsoft.com/office/drawing/2014/main" id="{F198C4B0-C714-4912-A944-6CB35B6389AA}"/>
              </a:ext>
            </a:extLst>
          </p:cNvPr>
          <p:cNvSpPr/>
          <p:nvPr/>
        </p:nvSpPr>
        <p:spPr>
          <a:xfrm>
            <a:off x="1901198" y="804760"/>
            <a:ext cx="2849427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>
                <a:solidFill>
                  <a:schemeClr val="tx1"/>
                </a:solidFill>
              </a:rPr>
              <a:t>&lt;&lt;Descreva a missão da área da organização&gt;&gt;</a:t>
            </a:r>
          </a:p>
        </p:txBody>
      </p:sp>
      <p:sp>
        <p:nvSpPr>
          <p:cNvPr id="21" name="Retângulo: Canto Dobrado 20">
            <a:extLst>
              <a:ext uri="{FF2B5EF4-FFF2-40B4-BE49-F238E27FC236}">
                <a16:creationId xmlns:a16="http://schemas.microsoft.com/office/drawing/2014/main" id="{B7441713-B6C4-418D-BE34-09CB4FFEC68A}"/>
              </a:ext>
            </a:extLst>
          </p:cNvPr>
          <p:cNvSpPr/>
          <p:nvPr/>
        </p:nvSpPr>
        <p:spPr>
          <a:xfrm>
            <a:off x="1187018" y="1947816"/>
            <a:ext cx="2333842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a atribuição da área da organização&gt;&gt;</a:t>
            </a:r>
          </a:p>
        </p:txBody>
      </p:sp>
      <p:sp>
        <p:nvSpPr>
          <p:cNvPr id="22" name="Retângulo: Canto Dobrado 21">
            <a:extLst>
              <a:ext uri="{FF2B5EF4-FFF2-40B4-BE49-F238E27FC236}">
                <a16:creationId xmlns:a16="http://schemas.microsoft.com/office/drawing/2014/main" id="{B5105D7D-A8E6-4478-9E7F-DF52334FF781}"/>
              </a:ext>
            </a:extLst>
          </p:cNvPr>
          <p:cNvSpPr/>
          <p:nvPr/>
        </p:nvSpPr>
        <p:spPr>
          <a:xfrm>
            <a:off x="6117441" y="1964144"/>
            <a:ext cx="2319564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os processos da organização&gt;&gt;</a:t>
            </a:r>
          </a:p>
        </p:txBody>
      </p:sp>
      <p:sp>
        <p:nvSpPr>
          <p:cNvPr id="25" name="Retângulo: Canto Dobrado 24">
            <a:extLst>
              <a:ext uri="{FF2B5EF4-FFF2-40B4-BE49-F238E27FC236}">
                <a16:creationId xmlns:a16="http://schemas.microsoft.com/office/drawing/2014/main" id="{CD3CAE20-5BAC-4D53-BAE7-9B43F446129B}"/>
              </a:ext>
            </a:extLst>
          </p:cNvPr>
          <p:cNvSpPr/>
          <p:nvPr/>
        </p:nvSpPr>
        <p:spPr>
          <a:xfrm>
            <a:off x="1485207" y="3253458"/>
            <a:ext cx="2956163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 os problemas vivenciados pela área da org.&gt;&gt;</a:t>
            </a:r>
          </a:p>
        </p:txBody>
      </p:sp>
      <p:sp>
        <p:nvSpPr>
          <p:cNvPr id="26" name="Retângulo: Canto Dobrado 25">
            <a:extLst>
              <a:ext uri="{FF2B5EF4-FFF2-40B4-BE49-F238E27FC236}">
                <a16:creationId xmlns:a16="http://schemas.microsoft.com/office/drawing/2014/main" id="{C880097A-915E-4181-A16C-4E79E393F8B9}"/>
              </a:ext>
            </a:extLst>
          </p:cNvPr>
          <p:cNvSpPr/>
          <p:nvPr/>
        </p:nvSpPr>
        <p:spPr>
          <a:xfrm>
            <a:off x="8507247" y="3269785"/>
            <a:ext cx="2295271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as qualidades da área da org.&gt;&gt;</a:t>
            </a:r>
          </a:p>
        </p:txBody>
      </p:sp>
      <p:sp>
        <p:nvSpPr>
          <p:cNvPr id="28" name="Retângulo: Canto Dobrado 27">
            <a:extLst>
              <a:ext uri="{FF2B5EF4-FFF2-40B4-BE49-F238E27FC236}">
                <a16:creationId xmlns:a16="http://schemas.microsoft.com/office/drawing/2014/main" id="{FE19D20B-FA37-4E4C-B50F-D142A8683B0A}"/>
              </a:ext>
            </a:extLst>
          </p:cNvPr>
          <p:cNvSpPr/>
          <p:nvPr/>
        </p:nvSpPr>
        <p:spPr>
          <a:xfrm>
            <a:off x="4985337" y="3282431"/>
            <a:ext cx="2961234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as necessidades identificadas pela área da org.&gt;&gt;</a:t>
            </a:r>
          </a:p>
        </p:txBody>
      </p:sp>
      <p:sp>
        <p:nvSpPr>
          <p:cNvPr id="34" name="Retângulo: Canto Dobrado 33">
            <a:extLst>
              <a:ext uri="{FF2B5EF4-FFF2-40B4-BE49-F238E27FC236}">
                <a16:creationId xmlns:a16="http://schemas.microsoft.com/office/drawing/2014/main" id="{240B3B77-76D5-457F-B7A5-91E026AD9732}"/>
              </a:ext>
            </a:extLst>
          </p:cNvPr>
          <p:cNvSpPr/>
          <p:nvPr/>
        </p:nvSpPr>
        <p:spPr>
          <a:xfrm>
            <a:off x="3592294" y="1967696"/>
            <a:ext cx="2333842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a atribuição da área da organização&gt;&gt;</a:t>
            </a:r>
          </a:p>
        </p:txBody>
      </p:sp>
      <p:sp>
        <p:nvSpPr>
          <p:cNvPr id="36" name="Retângulo: Canto Dobrado 35">
            <a:extLst>
              <a:ext uri="{FF2B5EF4-FFF2-40B4-BE49-F238E27FC236}">
                <a16:creationId xmlns:a16="http://schemas.microsoft.com/office/drawing/2014/main" id="{B18A44EC-0CFC-4197-9599-4451A4DE8533}"/>
              </a:ext>
            </a:extLst>
          </p:cNvPr>
          <p:cNvSpPr/>
          <p:nvPr/>
        </p:nvSpPr>
        <p:spPr>
          <a:xfrm>
            <a:off x="8482955" y="1970772"/>
            <a:ext cx="2319564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os processos da organização&gt;&gt;</a:t>
            </a:r>
          </a:p>
        </p:txBody>
      </p:sp>
      <p:sp>
        <p:nvSpPr>
          <p:cNvPr id="37" name="Retângulo: Canto Dobrado 36">
            <a:extLst>
              <a:ext uri="{FF2B5EF4-FFF2-40B4-BE49-F238E27FC236}">
                <a16:creationId xmlns:a16="http://schemas.microsoft.com/office/drawing/2014/main" id="{C6FB0B8B-0395-4D6C-81DB-5294F750F396}"/>
              </a:ext>
            </a:extLst>
          </p:cNvPr>
          <p:cNvSpPr/>
          <p:nvPr/>
        </p:nvSpPr>
        <p:spPr>
          <a:xfrm>
            <a:off x="1465330" y="4015459"/>
            <a:ext cx="2956163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 os problemas vivenciados pela área da org.&gt;&gt;</a:t>
            </a:r>
          </a:p>
        </p:txBody>
      </p:sp>
      <p:sp>
        <p:nvSpPr>
          <p:cNvPr id="38" name="Retângulo: Canto Dobrado 37">
            <a:extLst>
              <a:ext uri="{FF2B5EF4-FFF2-40B4-BE49-F238E27FC236}">
                <a16:creationId xmlns:a16="http://schemas.microsoft.com/office/drawing/2014/main" id="{24A312C3-4408-46EB-B74B-FDECD73B95A0}"/>
              </a:ext>
            </a:extLst>
          </p:cNvPr>
          <p:cNvSpPr/>
          <p:nvPr/>
        </p:nvSpPr>
        <p:spPr>
          <a:xfrm>
            <a:off x="1478581" y="4850344"/>
            <a:ext cx="2956163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 os problemas vivenciados pela área da org.&gt;&gt;</a:t>
            </a:r>
          </a:p>
        </p:txBody>
      </p:sp>
      <p:sp>
        <p:nvSpPr>
          <p:cNvPr id="39" name="Retângulo: Canto Dobrado 38">
            <a:extLst>
              <a:ext uri="{FF2B5EF4-FFF2-40B4-BE49-F238E27FC236}">
                <a16:creationId xmlns:a16="http://schemas.microsoft.com/office/drawing/2014/main" id="{688150EB-86B5-42A6-95B3-D688A0D9C103}"/>
              </a:ext>
            </a:extLst>
          </p:cNvPr>
          <p:cNvSpPr/>
          <p:nvPr/>
        </p:nvSpPr>
        <p:spPr>
          <a:xfrm>
            <a:off x="5005551" y="4082693"/>
            <a:ext cx="2961234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as necessidades identificadas pela área da org.&gt;&gt;</a:t>
            </a:r>
          </a:p>
        </p:txBody>
      </p:sp>
      <p:sp>
        <p:nvSpPr>
          <p:cNvPr id="40" name="Retângulo: Canto Dobrado 39">
            <a:extLst>
              <a:ext uri="{FF2B5EF4-FFF2-40B4-BE49-F238E27FC236}">
                <a16:creationId xmlns:a16="http://schemas.microsoft.com/office/drawing/2014/main" id="{BE1E50A5-7F16-4B83-8EF9-7A05D4A67CA3}"/>
              </a:ext>
            </a:extLst>
          </p:cNvPr>
          <p:cNvSpPr/>
          <p:nvPr/>
        </p:nvSpPr>
        <p:spPr>
          <a:xfrm>
            <a:off x="4991964" y="4879316"/>
            <a:ext cx="2961234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as necessidades identificadas pela área da org.&gt;&gt;</a:t>
            </a:r>
          </a:p>
        </p:txBody>
      </p:sp>
      <p:sp>
        <p:nvSpPr>
          <p:cNvPr id="41" name="Retângulo: Canto Dobrado 40">
            <a:extLst>
              <a:ext uri="{FF2B5EF4-FFF2-40B4-BE49-F238E27FC236}">
                <a16:creationId xmlns:a16="http://schemas.microsoft.com/office/drawing/2014/main" id="{E71179A1-B3E8-4875-863A-820104EED527}"/>
              </a:ext>
            </a:extLst>
          </p:cNvPr>
          <p:cNvSpPr/>
          <p:nvPr/>
        </p:nvSpPr>
        <p:spPr>
          <a:xfrm>
            <a:off x="8527126" y="4111295"/>
            <a:ext cx="2295271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as qualidades da área da org.&gt;&gt;</a:t>
            </a:r>
          </a:p>
        </p:txBody>
      </p:sp>
      <p:sp>
        <p:nvSpPr>
          <p:cNvPr id="42" name="Retângulo: Canto Dobrado 41">
            <a:extLst>
              <a:ext uri="{FF2B5EF4-FFF2-40B4-BE49-F238E27FC236}">
                <a16:creationId xmlns:a16="http://schemas.microsoft.com/office/drawing/2014/main" id="{1F0FB960-CE85-465D-BF27-B26B5E53A64C}"/>
              </a:ext>
            </a:extLst>
          </p:cNvPr>
          <p:cNvSpPr/>
          <p:nvPr/>
        </p:nvSpPr>
        <p:spPr>
          <a:xfrm>
            <a:off x="8527127" y="4893177"/>
            <a:ext cx="2295271" cy="582375"/>
          </a:xfrm>
          <a:prstGeom prst="foldedCorner">
            <a:avLst>
              <a:gd name="adj" fmla="val 20825"/>
            </a:avLst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600" dirty="0">
                <a:solidFill>
                  <a:schemeClr val="tx1"/>
                </a:solidFill>
              </a:rPr>
              <a:t>&lt;&lt;Descreva as qualidades da área da org.&gt;&gt;</a:t>
            </a:r>
          </a:p>
        </p:txBody>
      </p:sp>
    </p:spTree>
    <p:extLst>
      <p:ext uri="{BB962C8B-B14F-4D97-AF65-F5344CB8AC3E}">
        <p14:creationId xmlns:p14="http://schemas.microsoft.com/office/powerpoint/2010/main" val="146679978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4409</TotalTime>
  <Words>149</Words>
  <Application>Microsoft Office PowerPoint</Application>
  <PresentationFormat>Widescreen</PresentationFormat>
  <Paragraphs>27</Paragraphs>
  <Slides>2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Tema do Office</vt:lpstr>
      <vt:lpstr>Apresentação do PowerPoint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Eduardo Ferreira</dc:creator>
  <cp:lastModifiedBy>Eduardo Ferreira</cp:lastModifiedBy>
  <cp:revision>5</cp:revision>
  <dcterms:created xsi:type="dcterms:W3CDTF">2019-04-30T03:30:58Z</dcterms:created>
  <dcterms:modified xsi:type="dcterms:W3CDTF">2019-10-31T16:36:03Z</dcterms:modified>
</cp:coreProperties>
</file>

<file path=docProps/thumbnail.jpeg>
</file>